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76" y="54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06.04.2022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06.04.2022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06.04.2022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06.04.2022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06.04.2022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06.04.2022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06.04.2022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06.04.2022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06.04.2022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06.04.2022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06.04.2022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06.04.2022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  <a:blipFill dpi="0" rotWithShape="1">
            <a:blip r:embed="rId3"/>
            <a:srcRect/>
            <a:stretch>
              <a:fillRect l="15000" t="15000" r="15000" b="16000"/>
            </a:stretch>
          </a:blipFill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499" y="-54673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  <a:endParaRPr lang="tr-TR" sz="1800" b="1" cap="all" dirty="0">
              <a:ln/>
              <a:solidFill>
                <a:schemeClr val="accent1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mic Sans MS" panose="030F0702030302020204" pitchFamily="66" charset="0"/>
            </a:endParaRP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8715" y="4783906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4401" y="9615754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 12.04.2022</a:t>
            </a:r>
            <a:r>
              <a:rPr lang="tr-TR" sz="18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tr-TR" sz="1800" b="1" i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Saat:  12:00</a:t>
            </a:r>
            <a:endParaRPr lang="tr-TR" sz="1800" b="1" baseline="30000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 Fakültesi </a:t>
            </a:r>
            <a:r>
              <a:rPr lang="tr-TR" sz="18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B2-D10</a:t>
            </a:r>
            <a:endParaRPr lang="tr-TR" sz="18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342618" y="4836371"/>
            <a:ext cx="28600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SEHER KARACA</a:t>
            </a:r>
            <a:endParaRPr lang="tr-TR" sz="2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Times New Roman"/>
              <a:cs typeface="Calibri"/>
            </a:endParaRPr>
          </a:p>
          <a:p>
            <a:pPr algn="ctr">
              <a:lnSpc>
                <a:spcPct val="125000"/>
              </a:lnSpc>
            </a:pP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21519009</a:t>
            </a:r>
            <a:endParaRPr lang="tr-TR" sz="2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Calibri"/>
              <a:cs typeface="Times New Roman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30436" y="5461718"/>
            <a:ext cx="6624736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Toz Deterjanlar İçin Kalıcı Esans Tasarımı</a:t>
            </a:r>
            <a:endParaRPr lang="tr-TR" sz="2400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smtClean="0">
                <a:latin typeface="Times New Roman"/>
                <a:ea typeface="Batang"/>
              </a:rPr>
              <a:t> 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Dr. Öğr. Üyesi Huriye AKDAŞ KILIÇ</a:t>
            </a: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pic>
        <p:nvPicPr>
          <p:cNvPr id="1029" name="Picture 5" descr="C:\Users\Serdar\Desktop\FOTO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814" y="2068218"/>
            <a:ext cx="1776739" cy="268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erdar\Desktop\ESAN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703" y="6608903"/>
            <a:ext cx="4838628" cy="1960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241</TotalTime>
  <Words>39</Words>
  <Application>Microsoft Office PowerPoint</Application>
  <PresentationFormat>Özel</PresentationFormat>
  <Paragraphs>19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Batang</vt:lpstr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31</cp:revision>
  <dcterms:created xsi:type="dcterms:W3CDTF">2016-11-29T08:51:08Z</dcterms:created>
  <dcterms:modified xsi:type="dcterms:W3CDTF">2022-04-06T20:57:31Z</dcterms:modified>
</cp:coreProperties>
</file>